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8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14290" y="0"/>
            <a:ext cx="6643710" cy="9510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Цухмейстер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Нина Ивановна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Родилась 5 октября 1929 года.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Жили мы с родителям в Омской области  в городе Тара. В мае 41 года я закончила   четвёртый класс и о начале войны мы услышали по радио.  Так как отец мой  был инвалидом его на фронт не взяли. Он остался работать на пристани, где разгружал баржи. В 44 году после окончания 7 класса устроилась работать на пристань. Осенью  пошла на  курсы ускоренной подготовки медсестёр для  фронта  которые проходили в нашем городском училище. Во время учёбы в училище нас учили выносить с поля боя раненых и оказывать им медицинскую помощь. В госпитале мы ухаживали за ранеными и уже тогда видели  солдат с очень тяжёлыми ранениями. Через год в мае 45 года на митинге нам объявили что война закончилась. На войне погиб мой двоюродный брат. Уже в Берлине перед окончанием войны его застрелил немецкий снайпер. Приходило много похоронок соседям и знакомым.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Военные годы были голодными и холодными. Наша семья выжила только потому что отец был с нами. Жили мы на окраине города возле леса и заготавливали на зиму грибы и ягоды, косили сено для своей коровы. У нас был большой огород и мы сажали много картошки  и капусты. Хлеба было очень мало, и основной едой был картофель.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3" name="Рисунок 1" descr="SAM_0377"/>
          <p:cNvPicPr>
            <a:picLocks noChangeAspect="1" noChangeArrowheads="1"/>
          </p:cNvPicPr>
          <p:nvPr/>
        </p:nvPicPr>
        <p:blipFill>
          <a:blip r:embed="rId2" cstate="print"/>
          <a:srcRect l="14149" r="39339"/>
          <a:stretch>
            <a:fillRect/>
          </a:stretch>
        </p:blipFill>
        <p:spPr bwMode="auto">
          <a:xfrm>
            <a:off x="3929066" y="428596"/>
            <a:ext cx="2214578" cy="27298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44450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</TotalTime>
  <Words>226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Слайд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Тигра и Крошка Ру</dc:creator>
  <cp:lastModifiedBy>Тигра и Крошка Ру</cp:lastModifiedBy>
  <cp:revision>2</cp:revision>
  <dcterms:created xsi:type="dcterms:W3CDTF">2015-01-23T07:37:31Z</dcterms:created>
  <dcterms:modified xsi:type="dcterms:W3CDTF">2015-01-23T07:49:57Z</dcterms:modified>
</cp:coreProperties>
</file>